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6"/>
  </p:notesMasterIdLst>
  <p:handoutMasterIdLst>
    <p:handoutMasterId r:id="rId7"/>
  </p:handoutMasterIdLst>
  <p:sldIdLst>
    <p:sldId id="264" r:id="rId2"/>
    <p:sldId id="268" r:id="rId3"/>
    <p:sldId id="267" r:id="rId4"/>
    <p:sldId id="256" r:id="rId5"/>
  </p:sldIdLst>
  <p:sldSz cx="9144000" cy="6858000" type="screen4x3"/>
  <p:notesSz cx="9928225" cy="67976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134091"/>
    <a:srgbClr val="009900"/>
    <a:srgbClr val="0000FF"/>
    <a:srgbClr val="4F81BD"/>
    <a:srgbClr val="FF9900"/>
    <a:srgbClr val="FF00FF"/>
    <a:srgbClr val="FFFF00"/>
    <a:srgbClr val="00000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34" autoAdjust="0"/>
    <p:restoredTop sz="94417" autoAdjust="0"/>
  </p:normalViewPr>
  <p:slideViewPr>
    <p:cSldViewPr>
      <p:cViewPr varScale="1">
        <p:scale>
          <a:sx n="99" d="100"/>
          <a:sy n="99" d="100"/>
        </p:scale>
        <p:origin x="52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047A0-77C1-4C54-90A1-55F75F7C27F7}" type="datetimeFigureOut">
              <a:rPr lang="ko-KR" altLang="en-US" smtClean="0"/>
              <a:t>2019-10-08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58479-5012-4141-8D36-7BF1CDC1FB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0826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3E26B-54C5-4010-9BBF-C6C44256A077}" type="datetimeFigureOut">
              <a:rPr lang="ko-KR" altLang="en-US" smtClean="0"/>
              <a:t>2019-10-08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181FB-9D2B-4A3A-9916-1DE056A7D79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9050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4865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6248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3235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8948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30552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1338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8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695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8078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1942683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3047337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7" descr="sub_je_003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9" descr="logo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361238" y="115888"/>
            <a:ext cx="1603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14"/>
          <p:cNvPicPr>
            <a:picLocks noChangeAspect="1" noChangeArrowheads="1"/>
          </p:cNvPicPr>
          <p:nvPr/>
        </p:nvPicPr>
        <p:blipFill>
          <a:blip r:embed="rId15" cstate="print"/>
          <a:srcRect l="30086" t="859" r="8194"/>
          <a:stretch>
            <a:fillRect/>
          </a:stretch>
        </p:blipFill>
        <p:spPr bwMode="auto">
          <a:xfrm>
            <a:off x="0" y="-14288"/>
            <a:ext cx="9144000" cy="687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6423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ko-KR" altLang="en-US" sz="3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문제</a:t>
            </a:r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o-KR" altLang="en-US" sz="3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다음면의 면지수를 구하시오</a:t>
            </a:r>
            <a:endParaRPr lang="ko-KR" altLang="en-US" sz="3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2" name="직선 화살표 연결선 61"/>
          <p:cNvCxnSpPr/>
          <p:nvPr/>
        </p:nvCxnSpPr>
        <p:spPr>
          <a:xfrm>
            <a:off x="3403321" y="4122069"/>
            <a:ext cx="3282360" cy="318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화살표 연결선 62"/>
          <p:cNvCxnSpPr/>
          <p:nvPr/>
        </p:nvCxnSpPr>
        <p:spPr>
          <a:xfrm flipH="1">
            <a:off x="1612775" y="4122069"/>
            <a:ext cx="1790546" cy="16626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화살표 연결선 63"/>
          <p:cNvCxnSpPr/>
          <p:nvPr/>
        </p:nvCxnSpPr>
        <p:spPr>
          <a:xfrm flipV="1">
            <a:off x="3403321" y="1337037"/>
            <a:ext cx="0" cy="27850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 flipH="1">
            <a:off x="1115616" y="4122069"/>
            <a:ext cx="228770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직사각형 65"/>
          <p:cNvSpPr/>
          <p:nvPr/>
        </p:nvSpPr>
        <p:spPr>
          <a:xfrm>
            <a:off x="3403320" y="2630255"/>
            <a:ext cx="1491816" cy="14918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평행 사변형 66"/>
          <p:cNvSpPr/>
          <p:nvPr/>
        </p:nvSpPr>
        <p:spPr>
          <a:xfrm>
            <a:off x="2648098" y="4122066"/>
            <a:ext cx="2247039" cy="696261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평행 사변형 67"/>
          <p:cNvSpPr/>
          <p:nvPr/>
        </p:nvSpPr>
        <p:spPr>
          <a:xfrm>
            <a:off x="2648098" y="2630255"/>
            <a:ext cx="2247039" cy="696261"/>
          </a:xfrm>
          <a:prstGeom prst="parallelogram">
            <a:avLst>
              <a:gd name="adj" fmla="val 10767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1" name="그룹 70"/>
          <p:cNvGrpSpPr/>
          <p:nvPr/>
        </p:nvGrpSpPr>
        <p:grpSpPr>
          <a:xfrm>
            <a:off x="2658844" y="3378973"/>
            <a:ext cx="2234556" cy="1123865"/>
            <a:chOff x="2226090" y="3140904"/>
            <a:chExt cx="1617707" cy="813622"/>
          </a:xfrm>
        </p:grpSpPr>
        <p:cxnSp>
          <p:nvCxnSpPr>
            <p:cNvPr id="72" name="직선 연결선 71"/>
            <p:cNvCxnSpPr/>
            <p:nvPr/>
          </p:nvCxnSpPr>
          <p:spPr>
            <a:xfrm flipV="1">
              <a:off x="2226090" y="3644965"/>
              <a:ext cx="1079083" cy="309561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직선 연결선 72"/>
            <p:cNvCxnSpPr/>
            <p:nvPr/>
          </p:nvCxnSpPr>
          <p:spPr>
            <a:xfrm flipV="1">
              <a:off x="3309047" y="3140904"/>
              <a:ext cx="534750" cy="503997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직선 연결선 73"/>
            <p:cNvCxnSpPr/>
            <p:nvPr/>
          </p:nvCxnSpPr>
          <p:spPr>
            <a:xfrm flipV="1">
              <a:off x="2226090" y="3445888"/>
              <a:ext cx="534750" cy="503997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TextBox 74"/>
          <p:cNvSpPr txBox="1"/>
          <p:nvPr/>
        </p:nvSpPr>
        <p:spPr>
          <a:xfrm>
            <a:off x="4853671" y="3234918"/>
            <a:ext cx="696258" cy="261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endParaRPr lang="ko-KR" altLang="en-US" sz="1100" b="1" dirty="0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691681" y="5589239"/>
            <a:ext cx="6962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ko-KR" alt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303233" y="4122066"/>
            <a:ext cx="6962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ko-KR" alt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407288" y="1268760"/>
            <a:ext cx="6962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ko-KR" alt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0" name="직선 연결선 79"/>
          <p:cNvCxnSpPr/>
          <p:nvPr/>
        </p:nvCxnSpPr>
        <p:spPr>
          <a:xfrm flipV="1">
            <a:off x="2666262" y="3800252"/>
            <a:ext cx="738656" cy="696177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직사각형 81"/>
          <p:cNvSpPr/>
          <p:nvPr/>
        </p:nvSpPr>
        <p:spPr>
          <a:xfrm>
            <a:off x="2661380" y="3326515"/>
            <a:ext cx="1491816" cy="14918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TextBox 84"/>
          <p:cNvSpPr txBox="1"/>
          <p:nvPr/>
        </p:nvSpPr>
        <p:spPr>
          <a:xfrm>
            <a:off x="3344357" y="3482579"/>
            <a:ext cx="696258" cy="261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1/5</a:t>
            </a:r>
            <a:endParaRPr lang="ko-KR" altLang="en-US" sz="1100" b="1" dirty="0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7" name="직선 연결선 86"/>
          <p:cNvCxnSpPr/>
          <p:nvPr/>
        </p:nvCxnSpPr>
        <p:spPr>
          <a:xfrm flipV="1">
            <a:off x="3403952" y="3375049"/>
            <a:ext cx="1490549" cy="427600"/>
          </a:xfrm>
          <a:prstGeom prst="line">
            <a:avLst/>
          </a:prstGeom>
          <a:ln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그룹 11"/>
          <p:cNvGrpSpPr/>
          <p:nvPr/>
        </p:nvGrpSpPr>
        <p:grpSpPr>
          <a:xfrm>
            <a:off x="2676649" y="3009600"/>
            <a:ext cx="703045" cy="1179010"/>
            <a:chOff x="1585613" y="2764853"/>
            <a:chExt cx="703045" cy="1179010"/>
          </a:xfrm>
        </p:grpSpPr>
        <p:cxnSp>
          <p:nvCxnSpPr>
            <p:cNvPr id="8" name="직선 연결선 7"/>
            <p:cNvCxnSpPr/>
            <p:nvPr/>
          </p:nvCxnSpPr>
          <p:spPr>
            <a:xfrm flipH="1">
              <a:off x="1585613" y="2764853"/>
              <a:ext cx="698156" cy="66095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 flipH="1">
              <a:off x="1587128" y="3282904"/>
              <a:ext cx="698156" cy="66095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/>
            <p:cNvCxnSpPr/>
            <p:nvPr/>
          </p:nvCxnSpPr>
          <p:spPr>
            <a:xfrm flipV="1">
              <a:off x="2278881" y="2777075"/>
              <a:ext cx="9777" cy="53414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 flipV="1">
              <a:off x="1591685" y="3409714"/>
              <a:ext cx="9777" cy="53414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1305199" y="2841510"/>
            <a:ext cx="864096" cy="46166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칠판</a:t>
            </a:r>
            <a:endParaRPr lang="ko-KR" altLang="en-US" sz="2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오른쪽 화살표 13"/>
          <p:cNvSpPr/>
          <p:nvPr/>
        </p:nvSpPr>
        <p:spPr>
          <a:xfrm rot="1645587">
            <a:off x="2008989" y="3306273"/>
            <a:ext cx="668386" cy="216024"/>
          </a:xfrm>
          <a:prstGeom prst="rightArrow">
            <a:avLst/>
          </a:prstGeom>
          <a:solidFill>
            <a:srgbClr val="134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989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ko-KR" altLang="en-US" sz="3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풀이</a:t>
            </a:r>
            <a:endParaRPr lang="ko-KR" altLang="en-US" sz="3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48064" y="4581128"/>
            <a:ext cx="367240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각 축과의 접점을 찾기 위해 연장</a:t>
            </a:r>
            <a:endParaRPr lang="en-US" altLang="ko-KR" dirty="0" smtClean="0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접점</a:t>
            </a:r>
            <a:r>
              <a:rPr lang="en-US" altLang="ko-KR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X= ∞ y=-2/3 z=1/5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역수</a:t>
            </a:r>
            <a:r>
              <a:rPr lang="en-US" altLang="ko-KR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0      -3/2    5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정수화</a:t>
            </a:r>
            <a:r>
              <a:rPr lang="en-US" altLang="ko-KR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0      -3     10</a:t>
            </a:r>
          </a:p>
          <a:p>
            <a:pPr>
              <a:lnSpc>
                <a:spcPct val="150000"/>
              </a:lnSpc>
            </a:pPr>
            <a:r>
              <a:rPr lang="ko-KR" altLang="en-US" dirty="0" err="1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면지수</a:t>
            </a:r>
            <a:r>
              <a:rPr lang="en-US" altLang="ko-KR" dirty="0" smtClean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(0 -3 10)</a:t>
            </a:r>
            <a:endParaRPr lang="ko-KR" altLang="en-US" dirty="0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오른쪽 화살표 54"/>
          <p:cNvSpPr/>
          <p:nvPr/>
        </p:nvSpPr>
        <p:spPr>
          <a:xfrm rot="2454462">
            <a:off x="4053731" y="4530831"/>
            <a:ext cx="1008112" cy="288032"/>
          </a:xfrm>
          <a:prstGeom prst="rightArrow">
            <a:avLst/>
          </a:prstGeom>
          <a:solidFill>
            <a:srgbClr val="00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3"/>
          <p:cNvGrpSpPr/>
          <p:nvPr/>
        </p:nvGrpSpPr>
        <p:grpSpPr>
          <a:xfrm>
            <a:off x="395536" y="1124744"/>
            <a:ext cx="5580620" cy="4316845"/>
            <a:chOff x="1544750" y="1124744"/>
            <a:chExt cx="4935462" cy="3817788"/>
          </a:xfrm>
        </p:grpSpPr>
        <p:sp>
          <p:nvSpPr>
            <p:cNvPr id="25" name="평행 사변형 24"/>
            <p:cNvSpPr/>
            <p:nvPr/>
          </p:nvSpPr>
          <p:spPr>
            <a:xfrm>
              <a:off x="2225174" y="3573013"/>
              <a:ext cx="1626744" cy="504058"/>
            </a:xfrm>
            <a:prstGeom prst="parallelogram">
              <a:avLst>
                <a:gd name="adj" fmla="val 10767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5" name="직선 화살표 연결선 4"/>
            <p:cNvCxnSpPr/>
            <p:nvPr/>
          </p:nvCxnSpPr>
          <p:spPr>
            <a:xfrm>
              <a:off x="3851920" y="3573016"/>
              <a:ext cx="237626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직선 화살표 연결선 5"/>
            <p:cNvCxnSpPr/>
            <p:nvPr/>
          </p:nvCxnSpPr>
          <p:spPr>
            <a:xfrm flipH="1">
              <a:off x="2483768" y="3573016"/>
              <a:ext cx="1368152" cy="127042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화살표 연결선 8"/>
            <p:cNvCxnSpPr/>
            <p:nvPr/>
          </p:nvCxnSpPr>
          <p:spPr>
            <a:xfrm flipV="1">
              <a:off x="3851920" y="1124744"/>
              <a:ext cx="0" cy="244827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flipH="1">
              <a:off x="1544750" y="3573016"/>
              <a:ext cx="230716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직사각형 13"/>
            <p:cNvSpPr/>
            <p:nvPr/>
          </p:nvSpPr>
          <p:spPr>
            <a:xfrm>
              <a:off x="3851919" y="2493017"/>
              <a:ext cx="1080000" cy="108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평행 사변형 19"/>
            <p:cNvSpPr/>
            <p:nvPr/>
          </p:nvSpPr>
          <p:spPr>
            <a:xfrm>
              <a:off x="3305176" y="3573014"/>
              <a:ext cx="1626744" cy="504058"/>
            </a:xfrm>
            <a:prstGeom prst="parallelogram">
              <a:avLst>
                <a:gd name="adj" fmla="val 10767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평행 사변형 21"/>
            <p:cNvSpPr/>
            <p:nvPr/>
          </p:nvSpPr>
          <p:spPr>
            <a:xfrm>
              <a:off x="3305176" y="2493017"/>
              <a:ext cx="1626744" cy="504058"/>
            </a:xfrm>
            <a:prstGeom prst="parallelogram">
              <a:avLst>
                <a:gd name="adj" fmla="val 10767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2765176" y="2493017"/>
              <a:ext cx="1080000" cy="108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평행 사변형 23"/>
            <p:cNvSpPr/>
            <p:nvPr/>
          </p:nvSpPr>
          <p:spPr>
            <a:xfrm>
              <a:off x="2225174" y="2493017"/>
              <a:ext cx="1626744" cy="504058"/>
            </a:xfrm>
            <a:prstGeom prst="parallelogram">
              <a:avLst>
                <a:gd name="adj" fmla="val 10767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/>
            <p:cNvGrpSpPr/>
            <p:nvPr/>
          </p:nvGrpSpPr>
          <p:grpSpPr>
            <a:xfrm>
              <a:off x="3312956" y="3035052"/>
              <a:ext cx="1617707" cy="813622"/>
              <a:chOff x="2226090" y="3140904"/>
              <a:chExt cx="1617707" cy="813622"/>
            </a:xfrm>
          </p:grpSpPr>
          <p:cxnSp>
            <p:nvCxnSpPr>
              <p:cNvPr id="32" name="직선 연결선 31"/>
              <p:cNvCxnSpPr/>
              <p:nvPr/>
            </p:nvCxnSpPr>
            <p:spPr>
              <a:xfrm flipV="1">
                <a:off x="2226090" y="3644965"/>
                <a:ext cx="1079083" cy="309561"/>
              </a:xfrm>
              <a:prstGeom prst="line">
                <a:avLst/>
              </a:prstGeom>
              <a:ln>
                <a:solidFill>
                  <a:srgbClr val="00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직선 연결선 33"/>
              <p:cNvCxnSpPr/>
              <p:nvPr/>
            </p:nvCxnSpPr>
            <p:spPr>
              <a:xfrm flipV="1">
                <a:off x="3309047" y="3140904"/>
                <a:ext cx="534750" cy="503997"/>
              </a:xfrm>
              <a:prstGeom prst="line">
                <a:avLst/>
              </a:prstGeom>
              <a:ln>
                <a:solidFill>
                  <a:srgbClr val="00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직선 연결선 34"/>
              <p:cNvCxnSpPr/>
              <p:nvPr/>
            </p:nvCxnSpPr>
            <p:spPr>
              <a:xfrm flipV="1">
                <a:off x="2226090" y="3445888"/>
                <a:ext cx="534750" cy="503997"/>
              </a:xfrm>
              <a:prstGeom prst="line">
                <a:avLst/>
              </a:prstGeom>
              <a:ln>
                <a:solidFill>
                  <a:srgbClr val="00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TextBox 42"/>
            <p:cNvSpPr txBox="1"/>
            <p:nvPr/>
          </p:nvSpPr>
          <p:spPr>
            <a:xfrm>
              <a:off x="4860032" y="2932087"/>
              <a:ext cx="504056" cy="2177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b="1" dirty="0" smtClean="0">
                  <a:solidFill>
                    <a:srgbClr val="0099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1/2</a:t>
              </a:r>
              <a:endParaRPr lang="ko-KR" altLang="en-US" sz="1000" b="1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554978" y="4697556"/>
              <a:ext cx="504056" cy="244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endParaRPr lang="ko-KR" alt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976156" y="3615853"/>
              <a:ext cx="504056" cy="244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endParaRPr lang="ko-KR" altLang="en-US" sz="12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851919" y="1150389"/>
              <a:ext cx="504056" cy="244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endParaRPr lang="ko-KR" altLang="en-US" sz="12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8" name="직선 연결선 47"/>
            <p:cNvCxnSpPr/>
            <p:nvPr/>
          </p:nvCxnSpPr>
          <p:spPr>
            <a:xfrm flipV="1">
              <a:off x="2574242" y="3565893"/>
              <a:ext cx="534750" cy="503997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연결선 48"/>
            <p:cNvCxnSpPr/>
            <p:nvPr/>
          </p:nvCxnSpPr>
          <p:spPr>
            <a:xfrm flipV="1">
              <a:off x="3318326" y="3340037"/>
              <a:ext cx="534750" cy="503997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49"/>
            <p:cNvCxnSpPr/>
            <p:nvPr/>
          </p:nvCxnSpPr>
          <p:spPr>
            <a:xfrm flipH="1">
              <a:off x="2578354" y="3848674"/>
              <a:ext cx="724633" cy="221216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직사각형 25"/>
            <p:cNvSpPr/>
            <p:nvPr/>
          </p:nvSpPr>
          <p:spPr>
            <a:xfrm>
              <a:off x="3314792" y="2997075"/>
              <a:ext cx="1080000" cy="108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2225172" y="2997071"/>
              <a:ext cx="1080000" cy="108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906192" y="3374277"/>
              <a:ext cx="504056" cy="2177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b="1" dirty="0" smtClean="0">
                  <a:solidFill>
                    <a:srgbClr val="0099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-2/3</a:t>
              </a:r>
              <a:endParaRPr lang="ko-KR" altLang="en-US" sz="1000" b="1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809233" y="3110057"/>
              <a:ext cx="504056" cy="2177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b="1" dirty="0" smtClean="0">
                  <a:solidFill>
                    <a:srgbClr val="0099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1/5</a:t>
              </a:r>
              <a:endParaRPr lang="ko-KR" altLang="en-US" sz="1000" b="1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6" name="직선 연결선 35"/>
            <p:cNvCxnSpPr/>
            <p:nvPr/>
          </p:nvCxnSpPr>
          <p:spPr>
            <a:xfrm flipH="1">
              <a:off x="3113693" y="3344743"/>
              <a:ext cx="724633" cy="221216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 flipV="1">
              <a:off x="3852377" y="3032211"/>
              <a:ext cx="1079083" cy="309561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8943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ko-KR" altLang="en-US" sz="3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풀이</a:t>
            </a:r>
            <a:endParaRPr lang="ko-KR" altLang="en-US" sz="3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48064" y="4581128"/>
            <a:ext cx="3995936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각 축과의 접점을 찾기 </a:t>
            </a:r>
            <a:r>
              <a:rPr lang="ko-KR" altLang="en-US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위해 </a:t>
            </a:r>
            <a:r>
              <a:rPr lang="ko-KR" altLang="en-US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평행이동</a:t>
            </a:r>
            <a:endParaRPr lang="en-US" altLang="ko-KR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접점</a:t>
            </a:r>
            <a:r>
              <a:rPr lang="en-US" altLang="ko-K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X= ∞ y=1 z=-3/10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역수</a:t>
            </a:r>
            <a:r>
              <a:rPr lang="en-US" altLang="ko-K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0       1     </a:t>
            </a:r>
            <a:r>
              <a:rPr lang="en-US" altLang="ko-K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ko-K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10/3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정수화</a:t>
            </a:r>
            <a:r>
              <a:rPr lang="en-US" altLang="ko-K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0      3     -10</a:t>
            </a:r>
          </a:p>
          <a:p>
            <a:pPr>
              <a:lnSpc>
                <a:spcPct val="150000"/>
              </a:lnSpc>
            </a:pPr>
            <a:r>
              <a:rPr lang="ko-KR" altLang="en-US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면지수</a:t>
            </a:r>
            <a:r>
              <a:rPr lang="en-US" altLang="ko-K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(0  3 -10)</a:t>
            </a:r>
            <a:endParaRPr lang="ko-KR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오른쪽 화살표 54"/>
          <p:cNvSpPr/>
          <p:nvPr/>
        </p:nvSpPr>
        <p:spPr>
          <a:xfrm rot="2454462">
            <a:off x="4053731" y="4530831"/>
            <a:ext cx="1008112" cy="28803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grpSp>
        <p:nvGrpSpPr>
          <p:cNvPr id="4" name="그룹 3"/>
          <p:cNvGrpSpPr/>
          <p:nvPr/>
        </p:nvGrpSpPr>
        <p:grpSpPr>
          <a:xfrm>
            <a:off x="395536" y="1124745"/>
            <a:ext cx="5580620" cy="4316844"/>
            <a:chOff x="1544750" y="1124745"/>
            <a:chExt cx="4935462" cy="3817787"/>
          </a:xfrm>
        </p:grpSpPr>
        <p:sp>
          <p:nvSpPr>
            <p:cNvPr id="25" name="평행 사변형 24"/>
            <p:cNvSpPr/>
            <p:nvPr/>
          </p:nvSpPr>
          <p:spPr>
            <a:xfrm>
              <a:off x="2225174" y="3573013"/>
              <a:ext cx="1626744" cy="504058"/>
            </a:xfrm>
            <a:prstGeom prst="parallelogram">
              <a:avLst>
                <a:gd name="adj" fmla="val 10767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5" name="직선 화살표 연결선 4"/>
            <p:cNvCxnSpPr/>
            <p:nvPr/>
          </p:nvCxnSpPr>
          <p:spPr>
            <a:xfrm>
              <a:off x="3851920" y="3573016"/>
              <a:ext cx="237626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직선 화살표 연결선 5"/>
            <p:cNvCxnSpPr/>
            <p:nvPr/>
          </p:nvCxnSpPr>
          <p:spPr>
            <a:xfrm flipH="1">
              <a:off x="2483768" y="3573016"/>
              <a:ext cx="1368152" cy="127042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화살표 연결선 8"/>
            <p:cNvCxnSpPr/>
            <p:nvPr/>
          </p:nvCxnSpPr>
          <p:spPr>
            <a:xfrm flipV="1">
              <a:off x="3851920" y="1124745"/>
              <a:ext cx="0" cy="369529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flipH="1">
              <a:off x="1544750" y="3573016"/>
              <a:ext cx="230716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직사각형 13"/>
            <p:cNvSpPr/>
            <p:nvPr/>
          </p:nvSpPr>
          <p:spPr>
            <a:xfrm>
              <a:off x="3851919" y="2493017"/>
              <a:ext cx="1080000" cy="108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평행 사변형 19"/>
            <p:cNvSpPr/>
            <p:nvPr/>
          </p:nvSpPr>
          <p:spPr>
            <a:xfrm>
              <a:off x="3305176" y="3573014"/>
              <a:ext cx="1626744" cy="504058"/>
            </a:xfrm>
            <a:prstGeom prst="parallelogram">
              <a:avLst>
                <a:gd name="adj" fmla="val 10767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평행 사변형 21"/>
            <p:cNvSpPr/>
            <p:nvPr/>
          </p:nvSpPr>
          <p:spPr>
            <a:xfrm>
              <a:off x="3305176" y="2493017"/>
              <a:ext cx="1626744" cy="504058"/>
            </a:xfrm>
            <a:prstGeom prst="parallelogram">
              <a:avLst>
                <a:gd name="adj" fmla="val 10767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2765176" y="2493017"/>
              <a:ext cx="1080000" cy="108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평행 사변형 23"/>
            <p:cNvSpPr/>
            <p:nvPr/>
          </p:nvSpPr>
          <p:spPr>
            <a:xfrm>
              <a:off x="2225174" y="2493017"/>
              <a:ext cx="1626744" cy="504058"/>
            </a:xfrm>
            <a:prstGeom prst="parallelogram">
              <a:avLst>
                <a:gd name="adj" fmla="val 10767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/>
            <p:cNvGrpSpPr/>
            <p:nvPr/>
          </p:nvGrpSpPr>
          <p:grpSpPr>
            <a:xfrm>
              <a:off x="3312956" y="3035052"/>
              <a:ext cx="1617707" cy="813622"/>
              <a:chOff x="2226090" y="3140904"/>
              <a:chExt cx="1617707" cy="813622"/>
            </a:xfrm>
          </p:grpSpPr>
          <p:cxnSp>
            <p:nvCxnSpPr>
              <p:cNvPr id="32" name="직선 연결선 31"/>
              <p:cNvCxnSpPr/>
              <p:nvPr/>
            </p:nvCxnSpPr>
            <p:spPr>
              <a:xfrm flipV="1">
                <a:off x="2226090" y="3644965"/>
                <a:ext cx="1079083" cy="309561"/>
              </a:xfrm>
              <a:prstGeom prst="line">
                <a:avLst/>
              </a:prstGeom>
              <a:ln>
                <a:solidFill>
                  <a:srgbClr val="00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직선 연결선 33"/>
              <p:cNvCxnSpPr/>
              <p:nvPr/>
            </p:nvCxnSpPr>
            <p:spPr>
              <a:xfrm flipV="1">
                <a:off x="3309047" y="3140904"/>
                <a:ext cx="534750" cy="503997"/>
              </a:xfrm>
              <a:prstGeom prst="line">
                <a:avLst/>
              </a:prstGeom>
              <a:ln>
                <a:solidFill>
                  <a:srgbClr val="00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직선 연결선 34"/>
              <p:cNvCxnSpPr/>
              <p:nvPr/>
            </p:nvCxnSpPr>
            <p:spPr>
              <a:xfrm flipV="1">
                <a:off x="2226090" y="3445888"/>
                <a:ext cx="534750" cy="503997"/>
              </a:xfrm>
              <a:prstGeom prst="line">
                <a:avLst/>
              </a:prstGeom>
              <a:ln>
                <a:solidFill>
                  <a:srgbClr val="00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TextBox 42"/>
            <p:cNvSpPr txBox="1"/>
            <p:nvPr/>
          </p:nvSpPr>
          <p:spPr>
            <a:xfrm>
              <a:off x="4860032" y="2932087"/>
              <a:ext cx="504056" cy="2177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b="1" dirty="0" smtClean="0">
                  <a:solidFill>
                    <a:srgbClr val="0099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1/2</a:t>
              </a:r>
              <a:endParaRPr lang="ko-KR" altLang="en-US" sz="1000" b="1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554978" y="4697556"/>
              <a:ext cx="504056" cy="244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endParaRPr lang="ko-KR" alt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976156" y="3615853"/>
              <a:ext cx="504056" cy="244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endParaRPr lang="ko-KR" altLang="en-US" sz="12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851919" y="1150389"/>
              <a:ext cx="504056" cy="2449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  <a:endParaRPr lang="ko-KR" altLang="en-US" sz="12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8" name="직선 연결선 47"/>
            <p:cNvCxnSpPr/>
            <p:nvPr/>
          </p:nvCxnSpPr>
          <p:spPr>
            <a:xfrm flipV="1">
              <a:off x="2574242" y="3565893"/>
              <a:ext cx="534750" cy="503997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연결선 48"/>
            <p:cNvCxnSpPr/>
            <p:nvPr/>
          </p:nvCxnSpPr>
          <p:spPr>
            <a:xfrm flipV="1">
              <a:off x="3318326" y="3340037"/>
              <a:ext cx="534750" cy="503997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49"/>
            <p:cNvCxnSpPr/>
            <p:nvPr/>
          </p:nvCxnSpPr>
          <p:spPr>
            <a:xfrm flipH="1">
              <a:off x="2578354" y="3848674"/>
              <a:ext cx="724633" cy="221216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직사각형 25"/>
            <p:cNvSpPr/>
            <p:nvPr/>
          </p:nvSpPr>
          <p:spPr>
            <a:xfrm>
              <a:off x="3314792" y="2997075"/>
              <a:ext cx="1080000" cy="108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2225172" y="2997071"/>
              <a:ext cx="1080000" cy="1080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906192" y="3374277"/>
              <a:ext cx="504056" cy="2177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b="1" dirty="0" smtClean="0">
                  <a:solidFill>
                    <a:srgbClr val="0099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-2/3</a:t>
              </a:r>
              <a:endParaRPr lang="ko-KR" altLang="en-US" sz="1000" b="1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809233" y="3110057"/>
              <a:ext cx="504056" cy="2177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b="1" dirty="0" smtClean="0">
                  <a:solidFill>
                    <a:srgbClr val="0099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1/5</a:t>
              </a:r>
              <a:endParaRPr lang="ko-KR" altLang="en-US" sz="1000" b="1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6" name="직선 연결선 35"/>
            <p:cNvCxnSpPr/>
            <p:nvPr/>
          </p:nvCxnSpPr>
          <p:spPr>
            <a:xfrm flipH="1">
              <a:off x="3113693" y="3344743"/>
              <a:ext cx="724633" cy="221216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 flipV="1">
              <a:off x="3852377" y="3032211"/>
              <a:ext cx="1079083" cy="309561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직선 연결선 46"/>
          <p:cNvCxnSpPr/>
          <p:nvPr/>
        </p:nvCxnSpPr>
        <p:spPr>
          <a:xfrm flipV="1">
            <a:off x="2378855" y="4482960"/>
            <a:ext cx="1220140" cy="3500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 flipV="1">
            <a:off x="3603375" y="3913009"/>
            <a:ext cx="604652" cy="56987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 flipV="1">
            <a:off x="2384927" y="4257862"/>
            <a:ext cx="604652" cy="56987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 flipV="1">
            <a:off x="2988788" y="3909797"/>
            <a:ext cx="1220140" cy="35002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아래쪽 화살표 1"/>
          <p:cNvSpPr/>
          <p:nvPr/>
        </p:nvSpPr>
        <p:spPr>
          <a:xfrm>
            <a:off x="4285145" y="3431772"/>
            <a:ext cx="144016" cy="37447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2949834" y="4199495"/>
            <a:ext cx="569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-3/10</a:t>
            </a:r>
            <a:endParaRPr lang="ko-KR" altLang="en-US" sz="1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21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ko-KR" altLang="en-US" sz="3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풀이</a:t>
            </a:r>
            <a:endParaRPr lang="ko-KR" altLang="en-US" sz="3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4" name="그룹 143"/>
          <p:cNvGrpSpPr/>
          <p:nvPr/>
        </p:nvGrpSpPr>
        <p:grpSpPr>
          <a:xfrm>
            <a:off x="100145" y="1628800"/>
            <a:ext cx="8943710" cy="4013229"/>
            <a:chOff x="167678" y="251061"/>
            <a:chExt cx="10294426" cy="4619323"/>
          </a:xfrm>
        </p:grpSpPr>
        <p:cxnSp>
          <p:nvCxnSpPr>
            <p:cNvPr id="112" name="직선 연결선 111"/>
            <p:cNvCxnSpPr/>
            <p:nvPr/>
          </p:nvCxnSpPr>
          <p:spPr>
            <a:xfrm flipV="1">
              <a:off x="977501" y="1879166"/>
              <a:ext cx="5855297" cy="1726426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그룹 14"/>
            <p:cNvGrpSpPr/>
            <p:nvPr/>
          </p:nvGrpSpPr>
          <p:grpSpPr>
            <a:xfrm>
              <a:off x="167678" y="251061"/>
              <a:ext cx="10294426" cy="4619323"/>
              <a:chOff x="35495" y="-644630"/>
              <a:chExt cx="14369099" cy="6447714"/>
            </a:xfrm>
          </p:grpSpPr>
          <p:grpSp>
            <p:nvGrpSpPr>
              <p:cNvPr id="4" name="그룹 3"/>
              <p:cNvGrpSpPr/>
              <p:nvPr/>
            </p:nvGrpSpPr>
            <p:grpSpPr>
              <a:xfrm>
                <a:off x="35495" y="-644630"/>
                <a:ext cx="14369099" cy="6447714"/>
                <a:chOff x="2117900" y="-567445"/>
                <a:chExt cx="12707933" cy="5702314"/>
              </a:xfrm>
            </p:grpSpPr>
            <p:sp>
              <p:nvSpPr>
                <p:cNvPr id="25" name="평행 사변형 24"/>
                <p:cNvSpPr/>
                <p:nvPr/>
              </p:nvSpPr>
              <p:spPr>
                <a:xfrm>
                  <a:off x="2225174" y="3573013"/>
                  <a:ext cx="1626744" cy="504058"/>
                </a:xfrm>
                <a:prstGeom prst="parallelogram">
                  <a:avLst>
                    <a:gd name="adj" fmla="val 10767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cxnSp>
              <p:nvCxnSpPr>
                <p:cNvPr id="5" name="직선 화살표 연결선 4"/>
                <p:cNvCxnSpPr/>
                <p:nvPr/>
              </p:nvCxnSpPr>
              <p:spPr>
                <a:xfrm>
                  <a:off x="3851920" y="3573016"/>
                  <a:ext cx="10867500" cy="0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직선 화살표 연결선 5"/>
                <p:cNvCxnSpPr/>
                <p:nvPr/>
              </p:nvCxnSpPr>
              <p:spPr>
                <a:xfrm flipH="1">
                  <a:off x="2483768" y="3573016"/>
                  <a:ext cx="1368152" cy="1270427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직선 화살표 연결선 8"/>
                <p:cNvCxnSpPr/>
                <p:nvPr/>
              </p:nvCxnSpPr>
              <p:spPr>
                <a:xfrm flipV="1">
                  <a:off x="3851920" y="-567445"/>
                  <a:ext cx="0" cy="4140463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직선 연결선 12"/>
                <p:cNvCxnSpPr/>
                <p:nvPr/>
              </p:nvCxnSpPr>
              <p:spPr>
                <a:xfrm flipH="1">
                  <a:off x="2117900" y="3573016"/>
                  <a:ext cx="1734019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" name="직사각형 13"/>
                <p:cNvSpPr/>
                <p:nvPr/>
              </p:nvSpPr>
              <p:spPr>
                <a:xfrm>
                  <a:off x="3851919" y="2493017"/>
                  <a:ext cx="1080000" cy="108000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0" name="평행 사변형 19"/>
                <p:cNvSpPr/>
                <p:nvPr/>
              </p:nvSpPr>
              <p:spPr>
                <a:xfrm>
                  <a:off x="3305176" y="3573014"/>
                  <a:ext cx="1626744" cy="504058"/>
                </a:xfrm>
                <a:prstGeom prst="parallelogram">
                  <a:avLst>
                    <a:gd name="adj" fmla="val 10767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2" name="평행 사변형 21"/>
                <p:cNvSpPr/>
                <p:nvPr/>
              </p:nvSpPr>
              <p:spPr>
                <a:xfrm>
                  <a:off x="3305176" y="2493017"/>
                  <a:ext cx="1626744" cy="504058"/>
                </a:xfrm>
                <a:prstGeom prst="parallelogram">
                  <a:avLst>
                    <a:gd name="adj" fmla="val 10767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3" name="직사각형 22"/>
                <p:cNvSpPr/>
                <p:nvPr/>
              </p:nvSpPr>
              <p:spPr>
                <a:xfrm>
                  <a:off x="2765176" y="2493017"/>
                  <a:ext cx="1080000" cy="108000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4" name="평행 사변형 23"/>
                <p:cNvSpPr/>
                <p:nvPr/>
              </p:nvSpPr>
              <p:spPr>
                <a:xfrm>
                  <a:off x="2225174" y="2493017"/>
                  <a:ext cx="1626744" cy="504058"/>
                </a:xfrm>
                <a:prstGeom prst="parallelogram">
                  <a:avLst>
                    <a:gd name="adj" fmla="val 10767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grpSp>
              <p:nvGrpSpPr>
                <p:cNvPr id="28" name="그룹 27"/>
                <p:cNvGrpSpPr/>
                <p:nvPr/>
              </p:nvGrpSpPr>
              <p:grpSpPr>
                <a:xfrm>
                  <a:off x="3312956" y="3035052"/>
                  <a:ext cx="1617707" cy="808981"/>
                  <a:chOff x="2226090" y="3140904"/>
                  <a:chExt cx="1617707" cy="808981"/>
                </a:xfrm>
              </p:grpSpPr>
              <p:cxnSp>
                <p:nvCxnSpPr>
                  <p:cNvPr id="34" name="직선 연결선 33"/>
                  <p:cNvCxnSpPr/>
                  <p:nvPr/>
                </p:nvCxnSpPr>
                <p:spPr>
                  <a:xfrm flipV="1">
                    <a:off x="3309047" y="3140904"/>
                    <a:ext cx="534750" cy="503997"/>
                  </a:xfrm>
                  <a:prstGeom prst="line">
                    <a:avLst/>
                  </a:prstGeom>
                  <a:ln>
                    <a:solidFill>
                      <a:srgbClr val="0099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직선 연결선 34"/>
                  <p:cNvCxnSpPr/>
                  <p:nvPr/>
                </p:nvCxnSpPr>
                <p:spPr>
                  <a:xfrm flipV="1">
                    <a:off x="2226090" y="3445888"/>
                    <a:ext cx="534750" cy="503997"/>
                  </a:xfrm>
                  <a:prstGeom prst="line">
                    <a:avLst/>
                  </a:prstGeom>
                  <a:ln>
                    <a:solidFill>
                      <a:srgbClr val="0099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3" name="TextBox 42"/>
                <p:cNvSpPr txBox="1"/>
                <p:nvPr/>
              </p:nvSpPr>
              <p:spPr>
                <a:xfrm>
                  <a:off x="4883328" y="3022550"/>
                  <a:ext cx="504056" cy="3061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800" b="1" dirty="0" smtClean="0">
                      <a:solidFill>
                        <a:srgbClr val="0099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1/2</a:t>
                  </a:r>
                  <a:endParaRPr lang="ko-KR" altLang="en-US" sz="800" b="1" dirty="0">
                    <a:solidFill>
                      <a:srgbClr val="0099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2554978" y="4697555"/>
                  <a:ext cx="504056" cy="43731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1400" b="1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x</a:t>
                  </a:r>
                  <a:endParaRPr lang="ko-KR" altLang="en-US" sz="1400" b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14321777" y="3532901"/>
                  <a:ext cx="504056" cy="43731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1400" b="1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y</a:t>
                  </a:r>
                  <a:endParaRPr lang="ko-KR" altLang="en-US" sz="1400" b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3861185" y="-512183"/>
                  <a:ext cx="504056" cy="43731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1400" b="1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z</a:t>
                  </a:r>
                  <a:endParaRPr lang="ko-KR" altLang="en-US" sz="1400" b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48" name="직선 연결선 47"/>
                <p:cNvCxnSpPr/>
                <p:nvPr/>
              </p:nvCxnSpPr>
              <p:spPr>
                <a:xfrm flipV="1">
                  <a:off x="2574242" y="3565893"/>
                  <a:ext cx="534750" cy="503997"/>
                </a:xfrm>
                <a:prstGeom prst="line">
                  <a:avLst/>
                </a:prstGeom>
                <a:ln>
                  <a:solidFill>
                    <a:srgbClr val="0099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직선 연결선 48"/>
                <p:cNvCxnSpPr/>
                <p:nvPr/>
              </p:nvCxnSpPr>
              <p:spPr>
                <a:xfrm flipV="1">
                  <a:off x="3318326" y="3340037"/>
                  <a:ext cx="534750" cy="503997"/>
                </a:xfrm>
                <a:prstGeom prst="line">
                  <a:avLst/>
                </a:prstGeom>
                <a:ln>
                  <a:solidFill>
                    <a:srgbClr val="0099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직사각형 25"/>
                <p:cNvSpPr/>
                <p:nvPr/>
              </p:nvSpPr>
              <p:spPr>
                <a:xfrm>
                  <a:off x="3314792" y="2997075"/>
                  <a:ext cx="1080000" cy="108000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" name="직사각형 26"/>
                <p:cNvSpPr/>
                <p:nvPr/>
              </p:nvSpPr>
              <p:spPr>
                <a:xfrm>
                  <a:off x="2225172" y="2997071"/>
                  <a:ext cx="1080000" cy="108000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2865967" y="3269134"/>
                  <a:ext cx="542669" cy="3061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800" b="1" dirty="0" smtClean="0">
                      <a:solidFill>
                        <a:srgbClr val="0099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-2/3</a:t>
                  </a:r>
                  <a:endParaRPr lang="ko-KR" altLang="en-US" sz="800" b="1" dirty="0">
                    <a:solidFill>
                      <a:srgbClr val="0099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3791147" y="3017806"/>
                  <a:ext cx="504056" cy="3061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800" b="1" dirty="0" smtClean="0">
                      <a:solidFill>
                        <a:srgbClr val="0099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1/5</a:t>
                  </a:r>
                  <a:endParaRPr lang="ko-KR" altLang="en-US" sz="800" b="1" dirty="0">
                    <a:solidFill>
                      <a:srgbClr val="00990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8" name="그룹 7"/>
              <p:cNvGrpSpPr/>
              <p:nvPr/>
            </p:nvGrpSpPr>
            <p:grpSpPr>
              <a:xfrm>
                <a:off x="2608984" y="2815546"/>
                <a:ext cx="1839390" cy="1791466"/>
                <a:chOff x="5406210" y="2035165"/>
                <a:chExt cx="1839390" cy="1791466"/>
              </a:xfrm>
            </p:grpSpPr>
            <p:sp>
              <p:nvSpPr>
                <p:cNvPr id="51" name="평행 사변형 50"/>
                <p:cNvSpPr/>
                <p:nvPr/>
              </p:nvSpPr>
              <p:spPr>
                <a:xfrm>
                  <a:off x="5406210" y="3256680"/>
                  <a:ext cx="1839390" cy="569948"/>
                </a:xfrm>
                <a:prstGeom prst="parallelogram">
                  <a:avLst>
                    <a:gd name="adj" fmla="val 10767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2" name="평행 사변형 51"/>
                <p:cNvSpPr/>
                <p:nvPr/>
              </p:nvSpPr>
              <p:spPr>
                <a:xfrm>
                  <a:off x="5406210" y="2035507"/>
                  <a:ext cx="1839390" cy="569948"/>
                </a:xfrm>
                <a:prstGeom prst="parallelogram">
                  <a:avLst>
                    <a:gd name="adj" fmla="val 10767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6" name="직사각형 55"/>
                <p:cNvSpPr/>
                <p:nvPr/>
              </p:nvSpPr>
              <p:spPr>
                <a:xfrm>
                  <a:off x="5417083" y="2605455"/>
                  <a:ext cx="1221176" cy="1221176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57" name="직사각형 56"/>
                <p:cNvSpPr/>
                <p:nvPr/>
              </p:nvSpPr>
              <p:spPr>
                <a:xfrm>
                  <a:off x="6016796" y="2035165"/>
                  <a:ext cx="1221176" cy="1221176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8" name="그룹 57"/>
              <p:cNvGrpSpPr/>
              <p:nvPr/>
            </p:nvGrpSpPr>
            <p:grpSpPr>
              <a:xfrm>
                <a:off x="3833404" y="2815207"/>
                <a:ext cx="1839390" cy="1791466"/>
                <a:chOff x="5406210" y="2035165"/>
                <a:chExt cx="1839390" cy="1791466"/>
              </a:xfrm>
            </p:grpSpPr>
            <p:sp>
              <p:nvSpPr>
                <p:cNvPr id="59" name="평행 사변형 58"/>
                <p:cNvSpPr/>
                <p:nvPr/>
              </p:nvSpPr>
              <p:spPr>
                <a:xfrm>
                  <a:off x="5406210" y="3256680"/>
                  <a:ext cx="1839390" cy="569948"/>
                </a:xfrm>
                <a:prstGeom prst="parallelogram">
                  <a:avLst>
                    <a:gd name="adj" fmla="val 10767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60" name="평행 사변형 59"/>
                <p:cNvSpPr/>
                <p:nvPr/>
              </p:nvSpPr>
              <p:spPr>
                <a:xfrm>
                  <a:off x="5406210" y="2035507"/>
                  <a:ext cx="1839390" cy="569948"/>
                </a:xfrm>
                <a:prstGeom prst="parallelogram">
                  <a:avLst>
                    <a:gd name="adj" fmla="val 10767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61" name="직사각형 60"/>
                <p:cNvSpPr/>
                <p:nvPr/>
              </p:nvSpPr>
              <p:spPr>
                <a:xfrm>
                  <a:off x="5417083" y="2605455"/>
                  <a:ext cx="1221176" cy="1221176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62" name="직사각형 61"/>
                <p:cNvSpPr/>
                <p:nvPr/>
              </p:nvSpPr>
              <p:spPr>
                <a:xfrm>
                  <a:off x="6016796" y="2035165"/>
                  <a:ext cx="1221176" cy="1221176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1" name="그룹 10"/>
              <p:cNvGrpSpPr/>
              <p:nvPr/>
            </p:nvGrpSpPr>
            <p:grpSpPr>
              <a:xfrm>
                <a:off x="2612361" y="3087284"/>
                <a:ext cx="1823100" cy="914732"/>
                <a:chOff x="2553352" y="3437165"/>
                <a:chExt cx="1823100" cy="914732"/>
              </a:xfrm>
            </p:grpSpPr>
            <p:cxnSp>
              <p:nvCxnSpPr>
                <p:cNvPr id="64" name="직선 연결선 63"/>
                <p:cNvCxnSpPr/>
                <p:nvPr/>
              </p:nvCxnSpPr>
              <p:spPr>
                <a:xfrm flipV="1">
                  <a:off x="3771800" y="3437165"/>
                  <a:ext cx="604652" cy="569879"/>
                </a:xfrm>
                <a:prstGeom prst="line">
                  <a:avLst/>
                </a:prstGeom>
                <a:ln>
                  <a:solidFill>
                    <a:srgbClr val="0099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직선 연결선 64"/>
                <p:cNvCxnSpPr/>
                <p:nvPr/>
              </p:nvCxnSpPr>
              <p:spPr>
                <a:xfrm flipV="1">
                  <a:off x="2553352" y="3782018"/>
                  <a:ext cx="604652" cy="569879"/>
                </a:xfrm>
                <a:prstGeom prst="line">
                  <a:avLst/>
                </a:prstGeom>
                <a:ln>
                  <a:solidFill>
                    <a:srgbClr val="0099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7" name="TextBox 66"/>
              <p:cNvSpPr txBox="1"/>
              <p:nvPr/>
            </p:nvSpPr>
            <p:spPr>
              <a:xfrm>
                <a:off x="4359597" y="2967508"/>
                <a:ext cx="569947" cy="346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800" b="1" dirty="0" smtClean="0">
                    <a:solidFill>
                      <a:srgbClr val="0099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4/5</a:t>
                </a:r>
                <a:endParaRPr lang="ko-KR" altLang="en-US" sz="800" b="1" dirty="0">
                  <a:solidFill>
                    <a:srgbClr val="0099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69" name="그룹 68"/>
              <p:cNvGrpSpPr/>
              <p:nvPr/>
            </p:nvGrpSpPr>
            <p:grpSpPr>
              <a:xfrm>
                <a:off x="3844979" y="2718823"/>
                <a:ext cx="1823100" cy="914732"/>
                <a:chOff x="2553352" y="3437165"/>
                <a:chExt cx="1823100" cy="914732"/>
              </a:xfrm>
            </p:grpSpPr>
            <p:cxnSp>
              <p:nvCxnSpPr>
                <p:cNvPr id="71" name="직선 연결선 70"/>
                <p:cNvCxnSpPr/>
                <p:nvPr/>
              </p:nvCxnSpPr>
              <p:spPr>
                <a:xfrm flipV="1">
                  <a:off x="3771800" y="3437165"/>
                  <a:ext cx="604652" cy="569879"/>
                </a:xfrm>
                <a:prstGeom prst="line">
                  <a:avLst/>
                </a:prstGeom>
                <a:ln>
                  <a:solidFill>
                    <a:srgbClr val="0099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직선 연결선 71"/>
                <p:cNvCxnSpPr/>
                <p:nvPr/>
              </p:nvCxnSpPr>
              <p:spPr>
                <a:xfrm flipV="1">
                  <a:off x="2553352" y="3782018"/>
                  <a:ext cx="604652" cy="569879"/>
                </a:xfrm>
                <a:prstGeom prst="line">
                  <a:avLst/>
                </a:prstGeom>
                <a:ln>
                  <a:solidFill>
                    <a:srgbClr val="0099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4" name="그룹 73"/>
              <p:cNvGrpSpPr/>
              <p:nvPr/>
            </p:nvGrpSpPr>
            <p:grpSpPr>
              <a:xfrm>
                <a:off x="3833404" y="1593959"/>
                <a:ext cx="1839390" cy="1791466"/>
                <a:chOff x="5406210" y="2035165"/>
                <a:chExt cx="1839390" cy="1791466"/>
              </a:xfrm>
            </p:grpSpPr>
            <p:sp>
              <p:nvSpPr>
                <p:cNvPr id="75" name="평행 사변형 74"/>
                <p:cNvSpPr/>
                <p:nvPr/>
              </p:nvSpPr>
              <p:spPr>
                <a:xfrm>
                  <a:off x="5406210" y="3256680"/>
                  <a:ext cx="1839390" cy="569948"/>
                </a:xfrm>
                <a:prstGeom prst="parallelogram">
                  <a:avLst>
                    <a:gd name="adj" fmla="val 10767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6" name="평행 사변형 75"/>
                <p:cNvSpPr/>
                <p:nvPr/>
              </p:nvSpPr>
              <p:spPr>
                <a:xfrm>
                  <a:off x="5406210" y="2035507"/>
                  <a:ext cx="1839390" cy="569948"/>
                </a:xfrm>
                <a:prstGeom prst="parallelogram">
                  <a:avLst>
                    <a:gd name="adj" fmla="val 10767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7" name="직사각형 76"/>
                <p:cNvSpPr/>
                <p:nvPr/>
              </p:nvSpPr>
              <p:spPr>
                <a:xfrm>
                  <a:off x="5417083" y="2605455"/>
                  <a:ext cx="1221176" cy="1221176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78" name="직사각형 77"/>
                <p:cNvSpPr/>
                <p:nvPr/>
              </p:nvSpPr>
              <p:spPr>
                <a:xfrm>
                  <a:off x="6016796" y="2035165"/>
                  <a:ext cx="1221176" cy="1221176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79" name="TextBox 78"/>
              <p:cNvSpPr txBox="1"/>
              <p:nvPr/>
            </p:nvSpPr>
            <p:spPr>
              <a:xfrm>
                <a:off x="5577604" y="2316317"/>
                <a:ext cx="618237" cy="346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800" b="1" dirty="0" smtClean="0">
                    <a:solidFill>
                      <a:srgbClr val="0099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1/10</a:t>
                </a:r>
                <a:endParaRPr lang="ko-KR" altLang="en-US" sz="800" b="1" dirty="0">
                  <a:solidFill>
                    <a:srgbClr val="0099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80" name="그룹 79"/>
              <p:cNvGrpSpPr/>
              <p:nvPr/>
            </p:nvGrpSpPr>
            <p:grpSpPr>
              <a:xfrm>
                <a:off x="5060922" y="1593956"/>
                <a:ext cx="1839390" cy="1791466"/>
                <a:chOff x="5406210" y="2035165"/>
                <a:chExt cx="1839390" cy="1791466"/>
              </a:xfrm>
            </p:grpSpPr>
            <p:sp>
              <p:nvSpPr>
                <p:cNvPr id="81" name="평행 사변형 80"/>
                <p:cNvSpPr/>
                <p:nvPr/>
              </p:nvSpPr>
              <p:spPr>
                <a:xfrm>
                  <a:off x="5406210" y="3256680"/>
                  <a:ext cx="1839390" cy="569948"/>
                </a:xfrm>
                <a:prstGeom prst="parallelogram">
                  <a:avLst>
                    <a:gd name="adj" fmla="val 10767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2" name="평행 사변형 81"/>
                <p:cNvSpPr/>
                <p:nvPr/>
              </p:nvSpPr>
              <p:spPr>
                <a:xfrm>
                  <a:off x="5406210" y="2035507"/>
                  <a:ext cx="1839390" cy="569948"/>
                </a:xfrm>
                <a:prstGeom prst="parallelogram">
                  <a:avLst>
                    <a:gd name="adj" fmla="val 10767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3" name="직사각형 82"/>
                <p:cNvSpPr/>
                <p:nvPr/>
              </p:nvSpPr>
              <p:spPr>
                <a:xfrm>
                  <a:off x="5417083" y="2605455"/>
                  <a:ext cx="1221176" cy="1221176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84" name="직사각형 83"/>
                <p:cNvSpPr/>
                <p:nvPr/>
              </p:nvSpPr>
              <p:spPr>
                <a:xfrm>
                  <a:off x="6016796" y="2035165"/>
                  <a:ext cx="1221176" cy="1221176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85" name="그룹 84"/>
              <p:cNvGrpSpPr/>
              <p:nvPr/>
            </p:nvGrpSpPr>
            <p:grpSpPr>
              <a:xfrm>
                <a:off x="5070104" y="2341359"/>
                <a:ext cx="1822802" cy="936332"/>
                <a:chOff x="2553352" y="3415565"/>
                <a:chExt cx="1822802" cy="936332"/>
              </a:xfrm>
            </p:grpSpPr>
            <p:cxnSp>
              <p:nvCxnSpPr>
                <p:cNvPr id="87" name="직선 연결선 86"/>
                <p:cNvCxnSpPr/>
                <p:nvPr/>
              </p:nvCxnSpPr>
              <p:spPr>
                <a:xfrm flipV="1">
                  <a:off x="3771502" y="3415565"/>
                  <a:ext cx="604652" cy="569880"/>
                </a:xfrm>
                <a:prstGeom prst="line">
                  <a:avLst/>
                </a:prstGeom>
                <a:ln>
                  <a:solidFill>
                    <a:srgbClr val="0099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직선 연결선 87"/>
                <p:cNvCxnSpPr/>
                <p:nvPr/>
              </p:nvCxnSpPr>
              <p:spPr>
                <a:xfrm flipV="1">
                  <a:off x="2553352" y="3782018"/>
                  <a:ext cx="604652" cy="569879"/>
                </a:xfrm>
                <a:prstGeom prst="line">
                  <a:avLst/>
                </a:prstGeom>
                <a:ln>
                  <a:solidFill>
                    <a:srgbClr val="0099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0" name="TextBox 89"/>
              <p:cNvSpPr txBox="1"/>
              <p:nvPr/>
            </p:nvSpPr>
            <p:spPr>
              <a:xfrm>
                <a:off x="6848761" y="2250931"/>
                <a:ext cx="569947" cy="346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800" b="1" dirty="0">
                    <a:solidFill>
                      <a:srgbClr val="0099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altLang="ko-KR" sz="800" b="1" dirty="0" smtClean="0">
                    <a:solidFill>
                      <a:srgbClr val="0099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/5</a:t>
                </a:r>
                <a:endParaRPr lang="ko-KR" altLang="en-US" sz="800" b="1" dirty="0">
                  <a:solidFill>
                    <a:srgbClr val="0099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91" name="그룹 90"/>
              <p:cNvGrpSpPr/>
              <p:nvPr/>
            </p:nvGrpSpPr>
            <p:grpSpPr>
              <a:xfrm>
                <a:off x="6280474" y="1593617"/>
                <a:ext cx="1839390" cy="1791466"/>
                <a:chOff x="5406210" y="2035165"/>
                <a:chExt cx="1839390" cy="1791466"/>
              </a:xfrm>
            </p:grpSpPr>
            <p:sp>
              <p:nvSpPr>
                <p:cNvPr id="92" name="평행 사변형 91"/>
                <p:cNvSpPr/>
                <p:nvPr/>
              </p:nvSpPr>
              <p:spPr>
                <a:xfrm>
                  <a:off x="5406210" y="3256680"/>
                  <a:ext cx="1839390" cy="569948"/>
                </a:xfrm>
                <a:prstGeom prst="parallelogram">
                  <a:avLst>
                    <a:gd name="adj" fmla="val 10767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3" name="평행 사변형 92"/>
                <p:cNvSpPr/>
                <p:nvPr/>
              </p:nvSpPr>
              <p:spPr>
                <a:xfrm>
                  <a:off x="5406210" y="2035507"/>
                  <a:ext cx="1839390" cy="569948"/>
                </a:xfrm>
                <a:prstGeom prst="parallelogram">
                  <a:avLst>
                    <a:gd name="adj" fmla="val 10767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4" name="직사각형 93"/>
                <p:cNvSpPr/>
                <p:nvPr/>
              </p:nvSpPr>
              <p:spPr>
                <a:xfrm>
                  <a:off x="5417083" y="2605455"/>
                  <a:ext cx="1221176" cy="1221176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95" name="직사각형 94"/>
                <p:cNvSpPr/>
                <p:nvPr/>
              </p:nvSpPr>
              <p:spPr>
                <a:xfrm>
                  <a:off x="6016796" y="2035165"/>
                  <a:ext cx="1221176" cy="1221176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cxnSp>
            <p:nvCxnSpPr>
              <p:cNvPr id="98" name="직선 연결선 97"/>
              <p:cNvCxnSpPr/>
              <p:nvPr/>
            </p:nvCxnSpPr>
            <p:spPr>
              <a:xfrm flipV="1">
                <a:off x="7488855" y="1986457"/>
                <a:ext cx="604652" cy="56988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TextBox 100"/>
              <p:cNvSpPr txBox="1"/>
              <p:nvPr/>
            </p:nvSpPr>
            <p:spPr>
              <a:xfrm>
                <a:off x="8086934" y="1886679"/>
                <a:ext cx="669274" cy="346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800" b="1" dirty="0">
                    <a:solidFill>
                      <a:srgbClr val="0099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en-US" altLang="ko-KR" sz="800" b="1" dirty="0" smtClean="0">
                    <a:solidFill>
                      <a:srgbClr val="0099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/10</a:t>
                </a:r>
                <a:endParaRPr lang="ko-KR" altLang="en-US" sz="800" b="1" dirty="0">
                  <a:solidFill>
                    <a:srgbClr val="0099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02" name="그룹 101"/>
              <p:cNvGrpSpPr/>
              <p:nvPr/>
            </p:nvGrpSpPr>
            <p:grpSpPr>
              <a:xfrm>
                <a:off x="7499370" y="1601363"/>
                <a:ext cx="1839390" cy="1791466"/>
                <a:chOff x="5406210" y="2035165"/>
                <a:chExt cx="1839390" cy="1791466"/>
              </a:xfrm>
            </p:grpSpPr>
            <p:sp>
              <p:nvSpPr>
                <p:cNvPr id="103" name="평행 사변형 102"/>
                <p:cNvSpPr/>
                <p:nvPr/>
              </p:nvSpPr>
              <p:spPr>
                <a:xfrm>
                  <a:off x="5406210" y="3256680"/>
                  <a:ext cx="1839390" cy="569948"/>
                </a:xfrm>
                <a:prstGeom prst="parallelogram">
                  <a:avLst>
                    <a:gd name="adj" fmla="val 10767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4" name="평행 사변형 103"/>
                <p:cNvSpPr/>
                <p:nvPr/>
              </p:nvSpPr>
              <p:spPr>
                <a:xfrm>
                  <a:off x="5406210" y="2035507"/>
                  <a:ext cx="1839390" cy="569948"/>
                </a:xfrm>
                <a:prstGeom prst="parallelogram">
                  <a:avLst>
                    <a:gd name="adj" fmla="val 107673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5" name="직사각형 104"/>
                <p:cNvSpPr/>
                <p:nvPr/>
              </p:nvSpPr>
              <p:spPr>
                <a:xfrm>
                  <a:off x="5417083" y="2605455"/>
                  <a:ext cx="1221176" cy="1221176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06" name="직사각형 105"/>
                <p:cNvSpPr/>
                <p:nvPr/>
              </p:nvSpPr>
              <p:spPr>
                <a:xfrm>
                  <a:off x="6016796" y="2035165"/>
                  <a:ext cx="1221176" cy="1221176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107" name="그룹 106"/>
              <p:cNvGrpSpPr/>
              <p:nvPr/>
            </p:nvGrpSpPr>
            <p:grpSpPr>
              <a:xfrm>
                <a:off x="551487" y="1612875"/>
                <a:ext cx="8782072" cy="2986016"/>
                <a:chOff x="-4405620" y="3437165"/>
                <a:chExt cx="8782072" cy="2986016"/>
              </a:xfrm>
            </p:grpSpPr>
            <p:cxnSp>
              <p:nvCxnSpPr>
                <p:cNvPr id="108" name="직선 연결선 107"/>
                <p:cNvCxnSpPr/>
                <p:nvPr/>
              </p:nvCxnSpPr>
              <p:spPr>
                <a:xfrm flipV="1">
                  <a:off x="-4405620" y="4013414"/>
                  <a:ext cx="8172903" cy="2409768"/>
                </a:xfrm>
                <a:prstGeom prst="line">
                  <a:avLst/>
                </a:prstGeom>
                <a:ln>
                  <a:solidFill>
                    <a:srgbClr val="0099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직선 연결선 108"/>
                <p:cNvCxnSpPr/>
                <p:nvPr/>
              </p:nvCxnSpPr>
              <p:spPr>
                <a:xfrm flipV="1">
                  <a:off x="3771800" y="3437165"/>
                  <a:ext cx="604652" cy="569879"/>
                </a:xfrm>
                <a:prstGeom prst="line">
                  <a:avLst/>
                </a:prstGeom>
                <a:ln>
                  <a:solidFill>
                    <a:srgbClr val="0099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" name="그룹 17"/>
            <p:cNvGrpSpPr/>
            <p:nvPr/>
          </p:nvGrpSpPr>
          <p:grpSpPr>
            <a:xfrm>
              <a:off x="6397213" y="982262"/>
              <a:ext cx="1325581" cy="1289226"/>
              <a:chOff x="7057830" y="1883719"/>
              <a:chExt cx="1325581" cy="1289226"/>
            </a:xfrm>
          </p:grpSpPr>
          <p:sp>
            <p:nvSpPr>
              <p:cNvPr id="113" name="평행 사변형 112"/>
              <p:cNvSpPr/>
              <p:nvPr/>
            </p:nvSpPr>
            <p:spPr>
              <a:xfrm>
                <a:off x="7057830" y="2764616"/>
                <a:ext cx="1317791" cy="408327"/>
              </a:xfrm>
              <a:prstGeom prst="parallelogram">
                <a:avLst>
                  <a:gd name="adj" fmla="val 107673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4" name="직사각형 113"/>
              <p:cNvSpPr/>
              <p:nvPr/>
            </p:nvSpPr>
            <p:spPr>
              <a:xfrm>
                <a:off x="7065620" y="2298060"/>
                <a:ext cx="874885" cy="87488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5" name="직사각형 114"/>
              <p:cNvSpPr/>
              <p:nvPr/>
            </p:nvSpPr>
            <p:spPr>
              <a:xfrm>
                <a:off x="7495271" y="1889488"/>
                <a:ext cx="874885" cy="87488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6" name="평행 사변형 115"/>
              <p:cNvSpPr/>
              <p:nvPr/>
            </p:nvSpPr>
            <p:spPr>
              <a:xfrm>
                <a:off x="7065620" y="1883719"/>
                <a:ext cx="1317791" cy="408327"/>
              </a:xfrm>
              <a:prstGeom prst="parallelogram">
                <a:avLst>
                  <a:gd name="adj" fmla="val 107673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17" name="TextBox 116"/>
            <p:cNvSpPr txBox="1"/>
            <p:nvPr/>
          </p:nvSpPr>
          <p:spPr>
            <a:xfrm>
              <a:off x="7334948" y="1416558"/>
              <a:ext cx="479487" cy="2479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b="1" dirty="0" smtClean="0">
                  <a:solidFill>
                    <a:srgbClr val="0099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3/10</a:t>
              </a:r>
              <a:endParaRPr lang="ko-KR" altLang="en-US" sz="800" b="1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8537274" y="1080844"/>
              <a:ext cx="479487" cy="2479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b="1" dirty="0">
                  <a:solidFill>
                    <a:srgbClr val="0099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  <a:r>
                <a:rPr lang="en-US" altLang="ko-KR" sz="800" b="1" dirty="0" smtClean="0">
                  <a:solidFill>
                    <a:srgbClr val="0099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/10</a:t>
              </a:r>
              <a:endParaRPr lang="ko-KR" altLang="en-US" sz="800" b="1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9398051" y="1081107"/>
              <a:ext cx="479487" cy="2479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b="1" dirty="0" smtClean="0">
                  <a:solidFill>
                    <a:srgbClr val="0099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9/10</a:t>
              </a:r>
              <a:endParaRPr lang="ko-KR" altLang="en-US" sz="800" b="1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20" name="그룹 119"/>
            <p:cNvGrpSpPr/>
            <p:nvPr/>
          </p:nvGrpSpPr>
          <p:grpSpPr>
            <a:xfrm>
              <a:off x="7273484" y="982260"/>
              <a:ext cx="1325581" cy="1289226"/>
              <a:chOff x="7057830" y="1883719"/>
              <a:chExt cx="1325581" cy="1289226"/>
            </a:xfrm>
          </p:grpSpPr>
          <p:sp>
            <p:nvSpPr>
              <p:cNvPr id="121" name="평행 사변형 120"/>
              <p:cNvSpPr/>
              <p:nvPr/>
            </p:nvSpPr>
            <p:spPr>
              <a:xfrm>
                <a:off x="7057830" y="2764616"/>
                <a:ext cx="1317791" cy="408327"/>
              </a:xfrm>
              <a:prstGeom prst="parallelogram">
                <a:avLst>
                  <a:gd name="adj" fmla="val 107673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2" name="직사각형 121"/>
              <p:cNvSpPr/>
              <p:nvPr/>
            </p:nvSpPr>
            <p:spPr>
              <a:xfrm>
                <a:off x="7065620" y="2298060"/>
                <a:ext cx="874885" cy="87488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3" name="직사각형 122"/>
              <p:cNvSpPr/>
              <p:nvPr/>
            </p:nvSpPr>
            <p:spPr>
              <a:xfrm>
                <a:off x="7495271" y="1889488"/>
                <a:ext cx="874885" cy="87488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4" name="평행 사변형 123"/>
              <p:cNvSpPr/>
              <p:nvPr/>
            </p:nvSpPr>
            <p:spPr>
              <a:xfrm>
                <a:off x="7065620" y="1883719"/>
                <a:ext cx="1317791" cy="408327"/>
              </a:xfrm>
              <a:prstGeom prst="parallelogram">
                <a:avLst>
                  <a:gd name="adj" fmla="val 107673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25" name="그룹 124"/>
            <p:cNvGrpSpPr/>
            <p:nvPr/>
          </p:nvGrpSpPr>
          <p:grpSpPr>
            <a:xfrm>
              <a:off x="8141965" y="982258"/>
              <a:ext cx="1325581" cy="1289226"/>
              <a:chOff x="7057830" y="1883719"/>
              <a:chExt cx="1325581" cy="1289226"/>
            </a:xfrm>
          </p:grpSpPr>
          <p:sp>
            <p:nvSpPr>
              <p:cNvPr id="126" name="평행 사변형 125"/>
              <p:cNvSpPr/>
              <p:nvPr/>
            </p:nvSpPr>
            <p:spPr>
              <a:xfrm>
                <a:off x="7057830" y="2764616"/>
                <a:ext cx="1317791" cy="408327"/>
              </a:xfrm>
              <a:prstGeom prst="parallelogram">
                <a:avLst>
                  <a:gd name="adj" fmla="val 107673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7" name="직사각형 126"/>
              <p:cNvSpPr/>
              <p:nvPr/>
            </p:nvSpPr>
            <p:spPr>
              <a:xfrm>
                <a:off x="7065620" y="2298060"/>
                <a:ext cx="874885" cy="87488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8" name="직사각형 127"/>
              <p:cNvSpPr/>
              <p:nvPr/>
            </p:nvSpPr>
            <p:spPr>
              <a:xfrm>
                <a:off x="7495271" y="1889488"/>
                <a:ext cx="874885" cy="87488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9" name="평행 사변형 128"/>
              <p:cNvSpPr/>
              <p:nvPr/>
            </p:nvSpPr>
            <p:spPr>
              <a:xfrm>
                <a:off x="7065620" y="1883719"/>
                <a:ext cx="1317791" cy="408327"/>
              </a:xfrm>
              <a:prstGeom prst="parallelogram">
                <a:avLst>
                  <a:gd name="adj" fmla="val 107673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cxnSp>
          <p:nvCxnSpPr>
            <p:cNvPr id="130" name="직선 연결선 129"/>
            <p:cNvCxnSpPr/>
            <p:nvPr/>
          </p:nvCxnSpPr>
          <p:spPr>
            <a:xfrm flipV="1">
              <a:off x="6416773" y="1394281"/>
              <a:ext cx="2877258" cy="873796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직선 연결선 130"/>
            <p:cNvCxnSpPr/>
            <p:nvPr/>
          </p:nvCxnSpPr>
          <p:spPr>
            <a:xfrm flipV="1">
              <a:off x="6677473" y="991727"/>
              <a:ext cx="3006335" cy="934649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2" name="그룹 131"/>
            <p:cNvGrpSpPr/>
            <p:nvPr/>
          </p:nvGrpSpPr>
          <p:grpSpPr>
            <a:xfrm>
              <a:off x="9017123" y="982258"/>
              <a:ext cx="1325581" cy="1289226"/>
              <a:chOff x="7057830" y="1883719"/>
              <a:chExt cx="1325581" cy="1289226"/>
            </a:xfrm>
          </p:grpSpPr>
          <p:sp>
            <p:nvSpPr>
              <p:cNvPr id="133" name="평행 사변형 132"/>
              <p:cNvSpPr/>
              <p:nvPr/>
            </p:nvSpPr>
            <p:spPr>
              <a:xfrm>
                <a:off x="7057830" y="2764616"/>
                <a:ext cx="1317791" cy="408327"/>
              </a:xfrm>
              <a:prstGeom prst="parallelogram">
                <a:avLst>
                  <a:gd name="adj" fmla="val 107673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4" name="직사각형 133"/>
              <p:cNvSpPr/>
              <p:nvPr/>
            </p:nvSpPr>
            <p:spPr>
              <a:xfrm>
                <a:off x="7065620" y="2298060"/>
                <a:ext cx="874885" cy="87488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5" name="직사각형 134"/>
              <p:cNvSpPr/>
              <p:nvPr/>
            </p:nvSpPr>
            <p:spPr>
              <a:xfrm>
                <a:off x="7495271" y="1889488"/>
                <a:ext cx="874885" cy="87488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6" name="평행 사변형 135"/>
              <p:cNvSpPr/>
              <p:nvPr/>
            </p:nvSpPr>
            <p:spPr>
              <a:xfrm>
                <a:off x="7065620" y="1883719"/>
                <a:ext cx="1317791" cy="408327"/>
              </a:xfrm>
              <a:prstGeom prst="parallelogram">
                <a:avLst>
                  <a:gd name="adj" fmla="val 107673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cxnSp>
          <p:nvCxnSpPr>
            <p:cNvPr id="137" name="직선 연결선 136"/>
            <p:cNvCxnSpPr/>
            <p:nvPr/>
          </p:nvCxnSpPr>
          <p:spPr>
            <a:xfrm flipV="1">
              <a:off x="7284189" y="1594518"/>
              <a:ext cx="433190" cy="408278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직선 연결선 137"/>
            <p:cNvCxnSpPr/>
            <p:nvPr/>
          </p:nvCxnSpPr>
          <p:spPr>
            <a:xfrm flipV="1">
              <a:off x="8154236" y="1333588"/>
              <a:ext cx="433190" cy="408278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직선 연결선 138"/>
            <p:cNvCxnSpPr/>
            <p:nvPr/>
          </p:nvCxnSpPr>
          <p:spPr>
            <a:xfrm flipV="1">
              <a:off x="9024505" y="1060956"/>
              <a:ext cx="433190" cy="408278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직선 연결선 139"/>
            <p:cNvCxnSpPr/>
            <p:nvPr/>
          </p:nvCxnSpPr>
          <p:spPr>
            <a:xfrm flipV="1">
              <a:off x="9294031" y="976549"/>
              <a:ext cx="433190" cy="408278"/>
            </a:xfrm>
            <a:prstGeom prst="line">
              <a:avLst/>
            </a:prstGeom>
            <a:ln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직선 연결선 140"/>
            <p:cNvCxnSpPr/>
            <p:nvPr/>
          </p:nvCxnSpPr>
          <p:spPr>
            <a:xfrm flipV="1">
              <a:off x="6403200" y="1864393"/>
              <a:ext cx="433190" cy="40827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TextBox 142"/>
            <p:cNvSpPr txBox="1"/>
            <p:nvPr/>
          </p:nvSpPr>
          <p:spPr>
            <a:xfrm>
              <a:off x="9634955" y="748359"/>
              <a:ext cx="472099" cy="2479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b="1" dirty="0" smtClean="0">
                  <a:solidFill>
                    <a:srgbClr val="0099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-2/3</a:t>
              </a:r>
              <a:endParaRPr lang="ko-KR" altLang="en-US" sz="800" b="1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7" name="TextBox 146"/>
          <p:cNvSpPr txBox="1"/>
          <p:nvPr/>
        </p:nvSpPr>
        <p:spPr>
          <a:xfrm>
            <a:off x="964584" y="5909677"/>
            <a:ext cx="7697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/>
              <a:t>유닛셀이</a:t>
            </a:r>
            <a:r>
              <a:rPr lang="ko-KR" altLang="en-US" dirty="0"/>
              <a:t> 가지는 </a:t>
            </a:r>
            <a:r>
              <a:rPr lang="en-US" altLang="ko-KR" dirty="0"/>
              <a:t>translation symmetry</a:t>
            </a:r>
            <a:r>
              <a:rPr lang="ko-KR" altLang="en-US" dirty="0"/>
              <a:t>로 동일한 면을 구하면 </a:t>
            </a:r>
            <a:r>
              <a:rPr lang="ko-KR" altLang="en-US" dirty="0" smtClean="0"/>
              <a:t>위와 </a:t>
            </a:r>
            <a:r>
              <a:rPr lang="ko-KR" altLang="en-US" dirty="0"/>
              <a:t>같다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cxnSp>
        <p:nvCxnSpPr>
          <p:cNvPr id="110" name="직선 연결선 109"/>
          <p:cNvCxnSpPr/>
          <p:nvPr/>
        </p:nvCxnSpPr>
        <p:spPr>
          <a:xfrm flipV="1">
            <a:off x="4750737" y="3385548"/>
            <a:ext cx="775521" cy="2285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직선 연결선 141"/>
          <p:cNvCxnSpPr/>
          <p:nvPr/>
        </p:nvCxnSpPr>
        <p:spPr>
          <a:xfrm flipV="1">
            <a:off x="5105614" y="3042227"/>
            <a:ext cx="775521" cy="2285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937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기본 디자인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32304</TotalTime>
  <Words>135</Words>
  <Application>Microsoft Office PowerPoint</Application>
  <PresentationFormat>화면 슬라이드 쇼(4:3)</PresentationFormat>
  <Paragraphs>48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굴림</vt:lpstr>
      <vt:lpstr>맑은 고딕</vt:lpstr>
      <vt:lpstr>Arial</vt:lpstr>
      <vt:lpstr>3_기본 디자인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JeongminKIM</dc:creator>
  <cp:lastModifiedBy>Nano Device Lab</cp:lastModifiedBy>
  <cp:revision>888</cp:revision>
  <cp:lastPrinted>2019-10-07T04:18:28Z</cp:lastPrinted>
  <dcterms:created xsi:type="dcterms:W3CDTF">2012-10-23T00:11:12Z</dcterms:created>
  <dcterms:modified xsi:type="dcterms:W3CDTF">2019-10-08T00:45:32Z</dcterms:modified>
</cp:coreProperties>
</file>